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65B1-625E-40AF-9A48-22C6C6BEE9BA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36C7-E753-4A1A-8032-278AB75B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2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65B1-625E-40AF-9A48-22C6C6BEE9BA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36C7-E753-4A1A-8032-278AB75B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1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65B1-625E-40AF-9A48-22C6C6BEE9BA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36C7-E753-4A1A-8032-278AB75B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8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65B1-625E-40AF-9A48-22C6C6BEE9BA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36C7-E753-4A1A-8032-278AB75B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0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65B1-625E-40AF-9A48-22C6C6BEE9BA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36C7-E753-4A1A-8032-278AB75B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65B1-625E-40AF-9A48-22C6C6BEE9BA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36C7-E753-4A1A-8032-278AB75B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1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65B1-625E-40AF-9A48-22C6C6BEE9BA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36C7-E753-4A1A-8032-278AB75B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5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65B1-625E-40AF-9A48-22C6C6BEE9BA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36C7-E753-4A1A-8032-278AB75B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2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65B1-625E-40AF-9A48-22C6C6BEE9BA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36C7-E753-4A1A-8032-278AB75B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7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65B1-625E-40AF-9A48-22C6C6BEE9BA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36C7-E753-4A1A-8032-278AB75B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8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65B1-625E-40AF-9A48-22C6C6BEE9BA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736C7-E753-4A1A-8032-278AB75B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1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D65B1-625E-40AF-9A48-22C6C6BEE9BA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736C7-E753-4A1A-8032-278AB75B9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asserospizza.com/pizz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wikihow.com/Image:Kool-aid-Intro.jpg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imgres?imgurl=http://researchthetopic.wikispaces.com/file/view/greek_salad.jpg/258612488/367x400/greek_salad.jpg&amp;imgrefurl=http://researchthetopic.wikispaces.com/The+difference+between+homogeneous+and+heterogeneous+Part+2&amp;usg=__TQi3wl8Ok40ZZExy9ovTF7gXPbc=&amp;h=400&amp;w=367&amp;sz=27&amp;hl=en&amp;start=4&amp;zoom=1&amp;tbnid=XosUz_RW19RoxM:&amp;tbnh=124&amp;tbnw=114&amp;ei=Gx9TUrKyHYOm9gSA_YDIAg&amp;prev=/search?q=heterogeneous+mixture&amp;um=1&amp;safe=active&amp;sa=N&amp;rls=com.microsoft:en-us&amp;hl=en&amp;tbm=isch&amp;um=1&amp;itbs=1&amp;sa=X&amp;ved=0CDQQrQMwA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MIXTURES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9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Element</a:t>
            </a:r>
            <a:r>
              <a:rPr lang="en-US" smtClean="0"/>
              <a:t>, Compound, or Mixture?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dirty="0" smtClean="0"/>
              <a:t>helium</a:t>
            </a:r>
          </a:p>
        </p:txBody>
      </p:sp>
      <p:sp>
        <p:nvSpPr>
          <p:cNvPr id="5" name="Rectangle 4"/>
          <p:cNvSpPr/>
          <p:nvPr/>
        </p:nvSpPr>
        <p:spPr>
          <a:xfrm rot="20939266">
            <a:off x="450809" y="1687049"/>
            <a:ext cx="87556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300" baseline="-250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He</a:t>
            </a:r>
            <a:endParaRPr lang="en-US" sz="66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pic>
        <p:nvPicPr>
          <p:cNvPr id="79874" name="Picture 2" descr="http://i1-news.softpedia-static.com/images/news2/Governments-Should-Ban-Helium-Balloons-Cambridge-Researcher-Says-2.jpg?13551435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09800"/>
            <a:ext cx="4876800" cy="4230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163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Salt</a:t>
            </a:r>
          </a:p>
        </p:txBody>
      </p:sp>
      <p:pic>
        <p:nvPicPr>
          <p:cNvPr id="24580" name="Picture 2" descr="C:\Users\Liz\AppData\Local\Microsoft\Windows\Temporary Internet Files\Content.IE5\12PITY9L\MPj0434116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65350"/>
            <a:ext cx="67056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7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</a:t>
            </a:r>
            <a:r>
              <a:rPr lang="en-US" smtClean="0">
                <a:solidFill>
                  <a:srgbClr val="FFC000"/>
                </a:solidFill>
              </a:rPr>
              <a:t>Compound</a:t>
            </a:r>
            <a:r>
              <a:rPr lang="en-US" smtClean="0"/>
              <a:t>, or Mixture?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Salt</a:t>
            </a:r>
          </a:p>
        </p:txBody>
      </p:sp>
      <p:pic>
        <p:nvPicPr>
          <p:cNvPr id="25604" name="Picture 2" descr="C:\Users\Liz\AppData\Local\Microsoft\Windows\Temporary Internet Files\Content.IE5\12PITY9L\MPj0434116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65350"/>
            <a:ext cx="67056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0939266">
            <a:off x="252880" y="1377849"/>
            <a:ext cx="174118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NaCl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816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Salad</a:t>
            </a:r>
          </a:p>
        </p:txBody>
      </p:sp>
      <p:pic>
        <p:nvPicPr>
          <p:cNvPr id="26628" name="Picture 7" descr="C:\Users\Liz\AppData\Local\Microsoft\Windows\Temporary Internet Files\Content.IE5\1QHJWAUW\MPj0424369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6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</a:t>
            </a:r>
            <a:r>
              <a:rPr lang="en-US" smtClean="0">
                <a:solidFill>
                  <a:srgbClr val="FFC000"/>
                </a:solidFill>
              </a:rPr>
              <a:t>Mixture</a:t>
            </a:r>
            <a:r>
              <a:rPr lang="en-US" smtClean="0"/>
              <a:t>?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Salad</a:t>
            </a:r>
          </a:p>
        </p:txBody>
      </p:sp>
      <p:pic>
        <p:nvPicPr>
          <p:cNvPr id="27652" name="Picture 7" descr="C:\Users\Liz\AppData\Local\Microsoft\Windows\Temporary Internet Files\Content.IE5\1QHJWAUW\MPj0424369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6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/>
          <a:lstStyle/>
          <a:p>
            <a:r>
              <a:rPr lang="en-US" dirty="0" smtClean="0"/>
              <a:t>Mixtures…</a:t>
            </a:r>
            <a:r>
              <a:rPr lang="en-US" sz="2400" dirty="0" smtClean="0"/>
              <a:t>back of page 22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/>
          <a:lstStyle/>
          <a:p>
            <a:r>
              <a:rPr lang="en-US" b="1" dirty="0" smtClean="0"/>
              <a:t>Combination of two or more pure substances that are </a:t>
            </a:r>
            <a:r>
              <a:rPr lang="en-US" b="1" u="sng" dirty="0" smtClean="0"/>
              <a:t>NOT chemically combined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No specific Ratio</a:t>
            </a:r>
          </a:p>
          <a:p>
            <a:r>
              <a:rPr lang="en-US" b="1" dirty="0" smtClean="0"/>
              <a:t>The parts retain their identity</a:t>
            </a:r>
          </a:p>
          <a:p>
            <a:endParaRPr lang="en-US" dirty="0"/>
          </a:p>
        </p:txBody>
      </p:sp>
      <p:pic>
        <p:nvPicPr>
          <p:cNvPr id="4" name="Picture 2" descr="http://2.bp.blogspot.com/-7gJAucSGuPs/T3DDZtOvmII/AAAAAAAAAVs/2pas2Z8qNBc/s1600/kool-aid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15707"/>
            <a:ext cx="1935480" cy="29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" y="4624866"/>
            <a:ext cx="2819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 descr="http://spiceopolis.files.wordpress.com/2011/01/homemade-chocolate-chip-ice-cream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64001"/>
            <a:ext cx="2971800" cy="221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ttp://pad1.whstatic.com/images/thumb/9/95/Kool-aid-Intro.jpg/550px-Kool-aid-Intro.jpg">
            <a:hlinkClick r:id="rId5" tooltip="Kool aid Intro.jpg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930525" cy="25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21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0957"/>
            <a:ext cx="8534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534400" cy="4525963"/>
          </a:xfrm>
        </p:spPr>
        <p:txBody>
          <a:bodyPr/>
          <a:lstStyle/>
          <a:p>
            <a:r>
              <a:rPr lang="en-US" b="1" dirty="0"/>
              <a:t>Easily separated(filtration, evaporation, sifting)</a:t>
            </a:r>
          </a:p>
          <a:p>
            <a:endParaRPr lang="en-US" dirty="0"/>
          </a:p>
        </p:txBody>
      </p:sp>
      <p:pic>
        <p:nvPicPr>
          <p:cNvPr id="335874" name="Picture 2" descr="https://drupal.org/files/images/cck_filter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657600" cy="3657600"/>
          </a:xfrm>
          <a:prstGeom prst="rect">
            <a:avLst/>
          </a:prstGeom>
          <a:noFill/>
        </p:spPr>
      </p:pic>
      <p:pic>
        <p:nvPicPr>
          <p:cNvPr id="335876" name="Picture 4" descr="http://3.bp.blogspot.com/_O6B9IndeNlk/TOGf4saYplI/AAAAAAAAArk/7fd1D-O0qOI/s1600/sifting+blog+00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524000"/>
            <a:ext cx="4449894" cy="2955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79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525963"/>
          </a:xfrm>
        </p:spPr>
        <p:txBody>
          <a:bodyPr/>
          <a:lstStyle/>
          <a:p>
            <a:r>
              <a:rPr lang="en-US" dirty="0" smtClean="0"/>
              <a:t>Heterogeneous- looks different</a:t>
            </a:r>
          </a:p>
          <a:p>
            <a:r>
              <a:rPr lang="en-US" dirty="0" smtClean="0"/>
              <a:t>Homogenous-looks the same throughout</a:t>
            </a:r>
            <a:endParaRPr lang="en-US" dirty="0"/>
          </a:p>
        </p:txBody>
      </p:sp>
      <p:pic>
        <p:nvPicPr>
          <p:cNvPr id="336898" name="Picture 2" descr="http://t0.gstatic.com/images?q=tbn:ANd9GcQ9u7v1j2gPVGRKSAIR-cfFDCp4LTnaUCEY-83yPbI8IomBb4wCA3CBj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1981200"/>
            <a:ext cx="2451917" cy="2667000"/>
          </a:xfrm>
          <a:prstGeom prst="rect">
            <a:avLst/>
          </a:prstGeom>
          <a:noFill/>
        </p:spPr>
      </p:pic>
      <p:pic>
        <p:nvPicPr>
          <p:cNvPr id="336900" name="Picture 4" descr="http://www.businessweek.com/the_thread/brandnewday/archives/blog%20gatorade%20bot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581150"/>
            <a:ext cx="2447925" cy="5276850"/>
          </a:xfrm>
          <a:prstGeom prst="rect">
            <a:avLst/>
          </a:prstGeom>
          <a:noFill/>
        </p:spPr>
      </p:pic>
      <p:pic>
        <p:nvPicPr>
          <p:cNvPr id="336902" name="Picture 6" descr="http://pics2.ds-static.com/prodimg/393339/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752600"/>
            <a:ext cx="36576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96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sz="4000" dirty="0" smtClean="0"/>
          </a:p>
        </p:txBody>
      </p:sp>
      <p:pic>
        <p:nvPicPr>
          <p:cNvPr id="18436" name="Picture 4" descr="C:\Users\Liz\AppData\Local\Microsoft\Windows\Temporary Internet Files\Content.IE5\OBF55X67\MPj0316556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74888"/>
            <a:ext cx="5275263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4" name="Picture 2" descr="http://www.wscbrc.com/wp-content/uploads/2013/06/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86000"/>
            <a:ext cx="6000750" cy="400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75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Element</a:t>
            </a:r>
            <a:r>
              <a:rPr lang="en-US" smtClean="0"/>
              <a:t>, Compound, or Mixture?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quarter" idx="1"/>
          </p:nvPr>
        </p:nvSpPr>
        <p:spPr>
          <a:xfrm>
            <a:off x="19812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sz="4000" dirty="0" smtClean="0"/>
          </a:p>
        </p:txBody>
      </p:sp>
      <p:pic>
        <p:nvPicPr>
          <p:cNvPr id="19460" name="Picture 4" descr="C:\Users\Liz\AppData\Local\Microsoft\Windows\Temporary Internet Files\Content.IE5\OBF55X67\MPj0316556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74888"/>
            <a:ext cx="5275263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0939266">
            <a:off x="447799" y="1781071"/>
            <a:ext cx="10534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u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pic>
        <p:nvPicPr>
          <p:cNvPr id="83970" name="Picture 2" descr="http://www.wscbrc.com/wp-content/uploads/2013/06/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133600"/>
            <a:ext cx="6000750" cy="400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807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Table Sugar</a:t>
            </a:r>
          </a:p>
        </p:txBody>
      </p:sp>
      <p:pic>
        <p:nvPicPr>
          <p:cNvPr id="20484" name="Picture 2" descr="C:\Users\Liz\AppData\Local\Microsoft\Windows\Temporary Internet Files\Content.IE5\AWBBSMMK\MPj0289629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895600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48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</a:t>
            </a:r>
            <a:r>
              <a:rPr lang="en-US" smtClean="0">
                <a:solidFill>
                  <a:srgbClr val="FFC000"/>
                </a:solidFill>
              </a:rPr>
              <a:t>Compound</a:t>
            </a:r>
            <a:r>
              <a:rPr lang="en-US" smtClean="0"/>
              <a:t>, or Mixture?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Table Sugar</a:t>
            </a:r>
          </a:p>
        </p:txBody>
      </p:sp>
      <p:pic>
        <p:nvPicPr>
          <p:cNvPr id="21508" name="Picture 2" descr="C:\Users\Liz\AppData\Local\Microsoft\Windows\Temporary Internet Files\Content.IE5\AWBBSMMK\MPj0289629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895600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0939266">
            <a:off x="283288" y="2044837"/>
            <a:ext cx="268054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C</a:t>
            </a:r>
            <a:r>
              <a:rPr lang="en-US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6</a:t>
            </a: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H</a:t>
            </a:r>
            <a:r>
              <a:rPr lang="en-US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12</a:t>
            </a: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O</a:t>
            </a:r>
            <a:r>
              <a:rPr lang="en-US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2397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dirty="0" smtClean="0"/>
              <a:t>helium</a:t>
            </a:r>
          </a:p>
        </p:txBody>
      </p:sp>
      <p:pic>
        <p:nvPicPr>
          <p:cNvPr id="22532" name="Picture 2" descr="C:\Users\Liz\AppData\Local\Microsoft\Windows\Temporary Internet Files\Content.IE5\OBF55X67\MPj0410090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36788"/>
            <a:ext cx="6248400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8" name="Picture 2" descr="http://i1-news.softpedia-static.com/images/news2/Governments-Should-Ban-Helium-Balloons-Cambridge-Researcher-Says-2.jpg?13551435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133600"/>
            <a:ext cx="6172200" cy="535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60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124</Words>
  <Application>Microsoft Office PowerPoint</Application>
  <PresentationFormat>On-screen Show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MIXTURES</vt:lpstr>
      <vt:lpstr>Mixtures…back of page 22</vt:lpstr>
      <vt:lpstr>PowerPoint Presentation</vt:lpstr>
      <vt:lpstr>PowerPoint Presentation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</vt:vector>
  </TitlesOfParts>
  <Company>Union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MIXTURES</dc:title>
  <dc:creator>Ernest Marcello</dc:creator>
  <cp:lastModifiedBy>Ernest Marcello</cp:lastModifiedBy>
  <cp:revision>1</cp:revision>
  <dcterms:created xsi:type="dcterms:W3CDTF">2014-09-22T00:18:48Z</dcterms:created>
  <dcterms:modified xsi:type="dcterms:W3CDTF">2014-09-22T00:20:32Z</dcterms:modified>
</cp:coreProperties>
</file>