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8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2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6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8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4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7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8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3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5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8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8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F06C3-276B-4F34-8D2B-ABF174F11AD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FAA70-6AB4-4CA8-85BD-0E01DC4F0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6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Cell Membrane …71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29700" name="Picture 4" descr="fluid_mosa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1"/>
            <a:ext cx="9982200" cy="662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37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</a:t>
            </a:r>
            <a:r>
              <a:rPr lang="en-US" dirty="0" smtClean="0"/>
              <a:t>Membrane…page 71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Allows material into and out of the cell</a:t>
            </a:r>
          </a:p>
          <a:p>
            <a:r>
              <a:rPr lang="en-US" dirty="0" smtClean="0"/>
              <a:t>Semi permeable (some)</a:t>
            </a:r>
          </a:p>
          <a:p>
            <a:r>
              <a:rPr lang="en-US" dirty="0" smtClean="0"/>
              <a:t>Made of a phospholipid </a:t>
            </a:r>
            <a:r>
              <a:rPr lang="en-US" u="sng" dirty="0" smtClean="0"/>
              <a:t>bi</a:t>
            </a:r>
            <a:r>
              <a:rPr lang="en-US" dirty="0" smtClean="0"/>
              <a:t>layer</a:t>
            </a:r>
          </a:p>
          <a:p>
            <a:r>
              <a:rPr lang="en-US" dirty="0" smtClean="0"/>
              <a:t>OSMOSIS-brings water into and out of the cell</a:t>
            </a:r>
          </a:p>
          <a:p>
            <a:r>
              <a:rPr lang="en-US" dirty="0" smtClean="0"/>
              <a:t>DIFFUSION-brings other materials in/out of the cell (Oxygen, food)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7" descr="fluid_mosa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1"/>
            <a:ext cx="8153400" cy="5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l 1"/>
          <p:cNvSpPr/>
          <p:nvPr/>
        </p:nvSpPr>
        <p:spPr>
          <a:xfrm>
            <a:off x="6629400" y="4572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72300" y="460878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62497" y="460878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43497" y="460878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124497" y="460878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29400" y="5791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10400" y="5808279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91400" y="583455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97362" y="584112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219090" y="584112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8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81001"/>
            <a:ext cx="8991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Active transport – the movement of molecules across a cell membrane from an area of low concentration to high concentration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Low to high	requires energy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Passive transport – the movement of molecules from an area of high concentration to low concentration.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High – low</a:t>
            </a:r>
          </a:p>
          <a:p>
            <a:pPr marL="0" indent="0">
              <a:buNone/>
            </a:pPr>
            <a:r>
              <a:rPr lang="en-US" dirty="0" smtClean="0"/>
              <a:t>           does not require energy</a:t>
            </a:r>
          </a:p>
          <a:p>
            <a:pPr marL="0" indent="0">
              <a:buNone/>
            </a:pPr>
            <a:r>
              <a:rPr lang="en-US" dirty="0" smtClean="0"/>
              <a:t>           diffusion and osmosis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90800" y="3352800"/>
            <a:ext cx="4800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0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Cell Membrane …71</vt:lpstr>
      <vt:lpstr>PowerPoint Presentation</vt:lpstr>
      <vt:lpstr>Cell Membrane…page 71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Membrane …71</dc:title>
  <dc:creator>Marcello, Anna S.</dc:creator>
  <cp:lastModifiedBy>Marcello, Anna S.</cp:lastModifiedBy>
  <cp:revision>1</cp:revision>
  <dcterms:created xsi:type="dcterms:W3CDTF">2018-02-26T16:58:50Z</dcterms:created>
  <dcterms:modified xsi:type="dcterms:W3CDTF">2018-02-26T16:59:13Z</dcterms:modified>
</cp:coreProperties>
</file>