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5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3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0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1BE7B-0D16-482B-A209-FEE23367F27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689B0-8FA5-4C7D-9C3A-CFA036F3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8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mpound%20Notes.notebook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8DH0YtRQMc" TargetMode="External"/><Relationship Id="rId2" Type="http://schemas.openxmlformats.org/officeDocument/2006/relationships/hyperlink" Target="http://www.youtube.com/watch?v=92Mfric7JU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Compounds…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0" y="1066801"/>
            <a:ext cx="4038600" cy="4525963"/>
          </a:xfrm>
        </p:spPr>
        <p:txBody>
          <a:bodyPr>
            <a:normAutofit/>
          </a:bodyPr>
          <a:lstStyle/>
          <a:p>
            <a:pPr marL="857250" indent="-857250">
              <a:buNone/>
            </a:pPr>
            <a:r>
              <a:rPr lang="en-US" sz="3600" dirty="0"/>
              <a:t>Compounds</a:t>
            </a:r>
          </a:p>
          <a:p>
            <a:pPr marL="857250" indent="-857250">
              <a:buFontTx/>
              <a:buAutoNum type="romanUcPeriod"/>
            </a:pPr>
            <a:endParaRPr lang="en-US" sz="3600" dirty="0"/>
          </a:p>
          <a:p>
            <a:pPr marL="857250" indent="-857250">
              <a:buNone/>
            </a:pPr>
            <a:endParaRPr lang="en-US" sz="3600" dirty="0"/>
          </a:p>
          <a:p>
            <a:pPr marL="857250" indent="-857250">
              <a:buNone/>
            </a:pPr>
            <a:endParaRPr lang="en-US" sz="3600" dirty="0"/>
          </a:p>
          <a:p>
            <a:pPr marL="857250" indent="-857250">
              <a:buNone/>
            </a:pPr>
            <a:r>
              <a:rPr lang="en-US" sz="3600" dirty="0"/>
              <a:t>Examples of compounds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43001"/>
            <a:ext cx="54864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600" dirty="0"/>
              <a:t>A pure substance made up of 2 or more elements chemically combined</a:t>
            </a:r>
          </a:p>
          <a:p>
            <a:pPr>
              <a:buNone/>
            </a:pPr>
            <a:endParaRPr lang="en-US" dirty="0" smtClean="0"/>
          </a:p>
          <a:p>
            <a:pPr marL="1524000" lvl="2" indent="-609600">
              <a:buNone/>
            </a:pPr>
            <a:r>
              <a:rPr lang="en-US" sz="3600" dirty="0" err="1"/>
              <a:t>NaCl</a:t>
            </a:r>
            <a:r>
              <a:rPr lang="en-US" sz="3600" dirty="0"/>
              <a:t> – salt</a:t>
            </a:r>
          </a:p>
          <a:p>
            <a:pPr marL="1524000" lvl="2" indent="-609600">
              <a:buNone/>
            </a:pPr>
            <a:r>
              <a:rPr lang="en-US" sz="3600" dirty="0"/>
              <a:t>H</a:t>
            </a:r>
            <a:r>
              <a:rPr lang="en-US" sz="3600" baseline="-25000" dirty="0"/>
              <a:t>2</a:t>
            </a:r>
            <a:r>
              <a:rPr lang="en-US" sz="3600" dirty="0"/>
              <a:t>O- water</a:t>
            </a:r>
          </a:p>
          <a:p>
            <a:pPr marL="1524000" lvl="2" indent="-609600">
              <a:buNone/>
            </a:pPr>
            <a:r>
              <a:rPr lang="en-US" sz="3600" dirty="0"/>
              <a:t>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-sugar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028407" y="1372394"/>
            <a:ext cx="1" cy="548560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91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0" y="1"/>
            <a:ext cx="4495800" cy="4525963"/>
          </a:xfrm>
        </p:spPr>
        <p:txBody>
          <a:bodyPr>
            <a:normAutofit/>
          </a:bodyPr>
          <a:lstStyle/>
          <a:p>
            <a:pPr marL="812800" indent="-812800">
              <a:buNone/>
            </a:pPr>
            <a:r>
              <a:rPr lang="en-US" sz="3600" dirty="0"/>
              <a:t>Compounds </a:t>
            </a:r>
            <a:r>
              <a:rPr lang="en-US" sz="3600" dirty="0"/>
              <a:t>have different properties than the elements that make them up</a:t>
            </a:r>
          </a:p>
          <a:p>
            <a:pPr marL="1168400" lvl="1" indent="-711200">
              <a:buNone/>
            </a:pPr>
            <a:r>
              <a:rPr lang="en-US" sz="3600" dirty="0"/>
              <a:t>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"/>
            <a:ext cx="4038600" cy="4525963"/>
          </a:xfrm>
        </p:spPr>
        <p:txBody>
          <a:bodyPr>
            <a:normAutofit/>
          </a:bodyPr>
          <a:lstStyle/>
          <a:p>
            <a:pPr marL="1168400" lvl="1" indent="-711200">
              <a:buNone/>
            </a:pPr>
            <a:r>
              <a:rPr lang="en-US" sz="3600" dirty="0"/>
              <a:t>Salt –</a:t>
            </a:r>
          </a:p>
          <a:p>
            <a:pPr marL="1168400" lvl="1" indent="-711200">
              <a:buNone/>
            </a:pPr>
            <a:r>
              <a:rPr lang="en-US" sz="3600" dirty="0">
                <a:hlinkClick r:id="rId2"/>
              </a:rPr>
              <a:t>Sodium-</a:t>
            </a:r>
            <a:endParaRPr lang="en-US" sz="3600" dirty="0"/>
          </a:p>
          <a:p>
            <a:pPr marL="1168400" lvl="1" indent="-711200">
              <a:buNone/>
            </a:pPr>
            <a:r>
              <a:rPr lang="en-US" sz="3600" dirty="0">
                <a:hlinkClick r:id="rId3"/>
              </a:rPr>
              <a:t>Chlorine-</a:t>
            </a:r>
            <a:endParaRPr lang="en-US" sz="3600" dirty="0"/>
          </a:p>
          <a:p>
            <a:pPr marL="1168400" lvl="1" indent="-711200">
              <a:buNone/>
            </a:pPr>
            <a:endParaRPr lang="en-US" sz="3600" dirty="0"/>
          </a:p>
          <a:p>
            <a:pPr marL="1168400" lvl="1" indent="-711200">
              <a:buNone/>
            </a:pPr>
            <a:r>
              <a:rPr lang="en-US" sz="3600" dirty="0"/>
              <a:t>Water-</a:t>
            </a:r>
          </a:p>
          <a:p>
            <a:pPr marL="1168400" lvl="1" indent="-711200">
              <a:buNone/>
            </a:pPr>
            <a:r>
              <a:rPr lang="en-US" sz="3600" dirty="0"/>
              <a:t>Hydrogen</a:t>
            </a:r>
          </a:p>
          <a:p>
            <a:pPr marL="1168400" lvl="1" indent="-711200">
              <a:buNone/>
            </a:pPr>
            <a:r>
              <a:rPr lang="en-US" sz="3600" dirty="0"/>
              <a:t>Oxygen-</a:t>
            </a:r>
          </a:p>
          <a:p>
            <a:pPr marL="1168400" lvl="1" indent="-711200">
              <a:buNone/>
            </a:pPr>
            <a:endParaRPr lang="en-US" sz="3600" dirty="0"/>
          </a:p>
          <a:p>
            <a:pPr marL="1524000" lvl="2" indent="-60960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2705894" y="3391694"/>
            <a:ext cx="6857206" cy="7540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76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05000" y="1"/>
            <a:ext cx="4038600" cy="4906963"/>
          </a:xfrm>
        </p:spPr>
        <p:txBody>
          <a:bodyPr>
            <a:normAutofit/>
          </a:bodyPr>
          <a:lstStyle/>
          <a:p>
            <a:pPr marL="1168400" lvl="1" indent="-711200">
              <a:buNone/>
            </a:pPr>
            <a:r>
              <a:rPr lang="en-US" sz="4000" dirty="0"/>
              <a:t>Chemical Formula</a:t>
            </a:r>
          </a:p>
          <a:p>
            <a:pPr marL="1168400" lvl="1" indent="-711200">
              <a:buNone/>
            </a:pPr>
            <a:endParaRPr lang="en-US" sz="3200" dirty="0"/>
          </a:p>
          <a:p>
            <a:pPr marL="1168400" lvl="1" indent="-711200">
              <a:buNone/>
            </a:pPr>
            <a:endParaRPr lang="en-US" sz="3200" dirty="0"/>
          </a:p>
          <a:p>
            <a:pPr marL="1168400" lvl="1" indent="-711200">
              <a:buNone/>
            </a:pPr>
            <a:endParaRPr lang="en-US" sz="3200" dirty="0"/>
          </a:p>
          <a:p>
            <a:pPr marL="1168400" lvl="1" indent="-711200">
              <a:buNone/>
            </a:pPr>
            <a:endParaRPr lang="en-US" sz="3200" dirty="0"/>
          </a:p>
          <a:p>
            <a:pPr marL="1168400" lvl="1" indent="-711200">
              <a:buNone/>
            </a:pPr>
            <a:endParaRPr lang="en-US" sz="3200" dirty="0"/>
          </a:p>
          <a:p>
            <a:pPr marL="1168400" lvl="1" indent="-711200">
              <a:buNone/>
            </a:pPr>
            <a:r>
              <a:rPr lang="en-US" sz="4000" dirty="0"/>
              <a:t>Subscript-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38800" y="1"/>
            <a:ext cx="4572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   a chemical symbol that represents the element and the number of atoms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/>
          </a:p>
          <a:p>
            <a:pPr marL="342900" lvl="1" indent="-342900"/>
            <a:r>
              <a:rPr lang="en-US" sz="3600" dirty="0"/>
              <a:t>a number written below and to the right of the symbol</a:t>
            </a:r>
          </a:p>
          <a:p>
            <a:pPr marL="342900" lvl="1" indent="-342900"/>
            <a:r>
              <a:rPr lang="en-US" sz="3600" dirty="0"/>
              <a:t>H</a:t>
            </a:r>
            <a:r>
              <a:rPr lang="en-US" dirty="0" smtClean="0"/>
              <a:t>2</a:t>
            </a:r>
            <a:r>
              <a:rPr lang="en-US" sz="3600" dirty="0"/>
              <a:t>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562601" y="-15240"/>
            <a:ext cx="1" cy="76962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3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0" y="1"/>
            <a:ext cx="4038600" cy="4525963"/>
          </a:xfrm>
        </p:spPr>
        <p:txBody>
          <a:bodyPr>
            <a:normAutofit/>
          </a:bodyPr>
          <a:lstStyle/>
          <a:p>
            <a:pPr marL="812800" indent="-812800">
              <a:buNone/>
            </a:pPr>
            <a:r>
              <a:rPr lang="en-US" sz="3600" dirty="0"/>
              <a:t>Compounds </a:t>
            </a:r>
            <a:r>
              <a:rPr lang="en-US" sz="3600" dirty="0"/>
              <a:t>Form using definite ratios of elements</a:t>
            </a:r>
          </a:p>
          <a:p>
            <a:pPr marL="1168400" lvl="1" indent="-711200">
              <a:buNone/>
            </a:pPr>
            <a:endParaRPr lang="en-US" sz="3600" dirty="0"/>
          </a:p>
          <a:p>
            <a:pPr marL="1168400" lvl="1" indent="-711200">
              <a:buNone/>
            </a:pP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62600" y="1"/>
            <a:ext cx="5105400" cy="4525963"/>
          </a:xfrm>
        </p:spPr>
        <p:txBody>
          <a:bodyPr>
            <a:normAutofit/>
          </a:bodyPr>
          <a:lstStyle/>
          <a:p>
            <a:pPr marL="1168400" lvl="1" indent="-711200">
              <a:buNone/>
            </a:pPr>
            <a:r>
              <a:rPr lang="en-US" sz="3600" dirty="0"/>
              <a:t>H</a:t>
            </a:r>
            <a:r>
              <a:rPr lang="en-US" sz="3600" baseline="-25000" dirty="0"/>
              <a:t>2</a:t>
            </a:r>
            <a:r>
              <a:rPr lang="en-US" sz="3600" dirty="0"/>
              <a:t>O-water</a:t>
            </a:r>
          </a:p>
          <a:p>
            <a:pPr marL="812800" indent="-812800">
              <a:buNone/>
            </a:pPr>
            <a:r>
              <a:rPr lang="en-US" sz="3600" dirty="0"/>
              <a:t>     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  <a:r>
              <a:rPr lang="en-US" sz="3600" baseline="-25000" dirty="0"/>
              <a:t>2</a:t>
            </a:r>
            <a:r>
              <a:rPr lang="en-US" sz="3600" dirty="0"/>
              <a:t>-peroxide</a:t>
            </a:r>
          </a:p>
          <a:p>
            <a:pPr marL="812800" indent="-812800">
              <a:buNone/>
            </a:pPr>
            <a:endParaRPr lang="en-US" sz="3600" dirty="0"/>
          </a:p>
          <a:p>
            <a:pPr marL="1168400" lvl="1" indent="-711200">
              <a:buNone/>
            </a:pPr>
            <a:r>
              <a:rPr lang="en-US" sz="3600" dirty="0"/>
              <a:t>CO- carbon monoxide (car exhaust)</a:t>
            </a:r>
          </a:p>
          <a:p>
            <a:pPr marL="812800" indent="-812800">
              <a:buNone/>
            </a:pPr>
            <a:r>
              <a:rPr lang="en-US" sz="3600" dirty="0"/>
              <a:t>	  CO</a:t>
            </a:r>
            <a:r>
              <a:rPr lang="en-US" sz="3600" baseline="-25000" dirty="0"/>
              <a:t>2</a:t>
            </a:r>
            <a:r>
              <a:rPr lang="en-US" sz="3600" dirty="0"/>
              <a:t>-carbon dioxide</a:t>
            </a:r>
            <a:r>
              <a:rPr lang="en-US" dirty="0" smtClean="0"/>
              <a:t> </a:t>
            </a:r>
          </a:p>
          <a:p>
            <a:pPr marL="812800" indent="-81280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86794" y="3429000"/>
            <a:ext cx="6857206" cy="794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9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381001"/>
            <a:ext cx="4038600" cy="4525963"/>
          </a:xfrm>
        </p:spPr>
        <p:txBody>
          <a:bodyPr>
            <a:normAutofit/>
          </a:bodyPr>
          <a:lstStyle/>
          <a:p>
            <a:pPr marL="812800" indent="-812800">
              <a:buNone/>
            </a:pPr>
            <a:r>
              <a:rPr lang="en-US" sz="3600" dirty="0"/>
              <a:t>Compounds </a:t>
            </a:r>
            <a:r>
              <a:rPr lang="en-US" sz="3600" dirty="0"/>
              <a:t>can be broken </a:t>
            </a:r>
            <a:r>
              <a:rPr lang="en-US" sz="3600" dirty="0"/>
              <a:t>down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381001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It’s Difficult</a:t>
            </a:r>
          </a:p>
          <a:p>
            <a:pPr>
              <a:buNone/>
            </a:pPr>
            <a:endParaRPr lang="en-US" sz="4000" dirty="0"/>
          </a:p>
          <a:p>
            <a:pPr marL="342900" lvl="1" indent="-342900">
              <a:buNone/>
            </a:pPr>
            <a:r>
              <a:rPr lang="en-US" sz="3600" dirty="0"/>
              <a:t>Can only be broken down using a chemical change</a:t>
            </a:r>
          </a:p>
          <a:p>
            <a:pPr>
              <a:buNone/>
            </a:pP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2324100" y="3390900"/>
            <a:ext cx="6858000" cy="762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1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Compounds</vt:lpstr>
      <vt:lpstr>Compounds…21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Compounds</dc:title>
  <dc:creator>Marcello, Anna S.</dc:creator>
  <cp:lastModifiedBy>Marcello, Anna S.</cp:lastModifiedBy>
  <cp:revision>1</cp:revision>
  <dcterms:created xsi:type="dcterms:W3CDTF">2014-09-18T19:51:15Z</dcterms:created>
  <dcterms:modified xsi:type="dcterms:W3CDTF">2014-09-18T19:51:35Z</dcterms:modified>
</cp:coreProperties>
</file>