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4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8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1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1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6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7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9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4766-2C85-41B9-A41E-5D187730182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AB646-90F2-4A4F-B545-6A46DA1E6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Transition metals… back of 18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6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28600"/>
            <a:ext cx="4648200" cy="5223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Transition Metals</a:t>
            </a:r>
          </a:p>
          <a:p>
            <a:pPr marL="0" indent="0">
              <a:buNone/>
            </a:pPr>
            <a:r>
              <a:rPr lang="en-US" dirty="0" smtClean="0"/>
              <a:t>Group number –  3-12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dirty="0" smtClean="0"/>
              <a:t>Properties-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dirty="0" smtClean="0"/>
              <a:t>Examples-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dirty="0" smtClean="0"/>
              <a:t>Reactivity-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dirty="0" smtClean="0"/>
              <a:t>Valence Electrons-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Uses-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611956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Great conductors, high melting point, hard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7125" y="2358626"/>
            <a:ext cx="3943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Copper, silver, gold, titanium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64280" y="3098051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Less reactive than most metals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6319" y="3874853"/>
            <a:ext cx="4414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1,2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34879" y="465165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Coins, jewelry</a:t>
            </a:r>
          </a:p>
        </p:txBody>
      </p:sp>
    </p:spTree>
    <p:extLst>
      <p:ext uri="{BB962C8B-B14F-4D97-AF65-F5344CB8AC3E}">
        <p14:creationId xmlns:p14="http://schemas.microsoft.com/office/powerpoint/2010/main" val="217606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Transition metals… back of 18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metals… back of 18</dc:title>
  <dc:creator>Marcello, Anna S.</dc:creator>
  <cp:lastModifiedBy>Marcello, Anna S.</cp:lastModifiedBy>
  <cp:revision>1</cp:revision>
  <dcterms:created xsi:type="dcterms:W3CDTF">2017-10-03T14:25:04Z</dcterms:created>
  <dcterms:modified xsi:type="dcterms:W3CDTF">2017-10-03T14:25:15Z</dcterms:modified>
</cp:coreProperties>
</file>